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0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10" r:id="rId17"/>
    <p:sldId id="309" r:id="rId18"/>
    <p:sldId id="311" r:id="rId19"/>
    <p:sldId id="312" r:id="rId20"/>
    <p:sldId id="313" r:id="rId21"/>
    <p:sldId id="314" r:id="rId22"/>
    <p:sldId id="283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86" r:id="rId31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B34CDB-CCFE-82DE-2474-FA98BD303662}" name="4 Kolben Pro Satz" initials="4KPS" userId="1798de718464f27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38D94-1B9B-47C0-BB08-8967699E3A71}" v="483" dt="2023-02-05T17:04:36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1633" autoAdjust="0"/>
  </p:normalViewPr>
  <p:slideViewPr>
    <p:cSldViewPr>
      <p:cViewPr varScale="1">
        <p:scale>
          <a:sx n="61" d="100"/>
          <a:sy n="61" d="100"/>
        </p:scale>
        <p:origin x="14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4 Kolben Pro Satz" userId="1798de718464f27d" providerId="LiveId" clId="{9A738D94-1B9B-47C0-BB08-8967699E3A71}"/>
    <pc:docChg chg="custSel addSld delSld modSld">
      <pc:chgData name="4 Kolben Pro Satz" userId="1798de718464f27d" providerId="LiveId" clId="{9A738D94-1B9B-47C0-BB08-8967699E3A71}" dt="2023-02-05T17:08:02.941" v="2392" actId="680"/>
      <pc:docMkLst>
        <pc:docMk/>
      </pc:docMkLst>
      <pc:sldChg chg="modSp mod">
        <pc:chgData name="4 Kolben Pro Satz" userId="1798de718464f27d" providerId="LiveId" clId="{9A738D94-1B9B-47C0-BB08-8967699E3A71}" dt="2023-02-05T10:57:45.820" v="110" actId="1076"/>
        <pc:sldMkLst>
          <pc:docMk/>
          <pc:sldMk cId="0" sldId="280"/>
        </pc:sldMkLst>
        <pc:spChg chg="mod">
          <ac:chgData name="4 Kolben Pro Satz" userId="1798de718464f27d" providerId="LiveId" clId="{9A738D94-1B9B-47C0-BB08-8967699E3A71}" dt="2023-02-05T10:57:45.820" v="110" actId="1076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4 Kolben Pro Satz" userId="1798de718464f27d" providerId="LiveId" clId="{9A738D94-1B9B-47C0-BB08-8967699E3A71}" dt="2023-02-05T10:54:15.654" v="29" actId="20577"/>
          <ac:spMkLst>
            <pc:docMk/>
            <pc:sldMk cId="0" sldId="280"/>
            <ac:spMk id="3076" creationId="{969AC5BE-72F8-467E-99A1-0262EF93D23C}"/>
          </ac:spMkLst>
        </pc:spChg>
      </pc:sldChg>
      <pc:sldChg chg="del">
        <pc:chgData name="4 Kolben Pro Satz" userId="1798de718464f27d" providerId="LiveId" clId="{9A738D94-1B9B-47C0-BB08-8967699E3A71}" dt="2023-02-05T13:57:40.366" v="1071" actId="47"/>
        <pc:sldMkLst>
          <pc:docMk/>
          <pc:sldMk cId="2798335386" sldId="281"/>
        </pc:sldMkLst>
      </pc:sldChg>
      <pc:sldChg chg="del">
        <pc:chgData name="4 Kolben Pro Satz" userId="1798de718464f27d" providerId="LiveId" clId="{9A738D94-1B9B-47C0-BB08-8967699E3A71}" dt="2023-02-05T14:05:34.511" v="1201" actId="47"/>
        <pc:sldMkLst>
          <pc:docMk/>
          <pc:sldMk cId="3539183689" sldId="282"/>
        </pc:sldMkLst>
      </pc:sldChg>
      <pc:sldChg chg="del">
        <pc:chgData name="4 Kolben Pro Satz" userId="1798de718464f27d" providerId="LiveId" clId="{9A738D94-1B9B-47C0-BB08-8967699E3A71}" dt="2023-02-05T16:31:08.265" v="2297" actId="47"/>
        <pc:sldMkLst>
          <pc:docMk/>
          <pc:sldMk cId="260264877" sldId="284"/>
        </pc:sldMkLst>
      </pc:sldChg>
      <pc:sldChg chg="del">
        <pc:chgData name="4 Kolben Pro Satz" userId="1798de718464f27d" providerId="LiveId" clId="{9A738D94-1B9B-47C0-BB08-8967699E3A71}" dt="2023-02-05T17:03:55.424" v="2363" actId="47"/>
        <pc:sldMkLst>
          <pc:docMk/>
          <pc:sldMk cId="515572122" sldId="285"/>
        </pc:sldMkLst>
      </pc:sldChg>
      <pc:sldChg chg="addSp delSp modSp new mod addCm delCm modCm modNotesTx">
        <pc:chgData name="4 Kolben Pro Satz" userId="1798de718464f27d" providerId="LiveId" clId="{9A738D94-1B9B-47C0-BB08-8967699E3A71}" dt="2023-02-05T12:02:24.173" v="455"/>
        <pc:sldMkLst>
          <pc:docMk/>
          <pc:sldMk cId="754985979" sldId="294"/>
        </pc:sldMkLst>
        <pc:spChg chg="mod">
          <ac:chgData name="4 Kolben Pro Satz" userId="1798de718464f27d" providerId="LiveId" clId="{9A738D94-1B9B-47C0-BB08-8967699E3A71}" dt="2023-02-05T11:09:45.325" v="127" actId="20577"/>
          <ac:spMkLst>
            <pc:docMk/>
            <pc:sldMk cId="754985979" sldId="294"/>
            <ac:spMk id="2" creationId="{A1D0645F-0D35-E0C7-5B5E-329BAFDB419B}"/>
          </ac:spMkLst>
        </pc:spChg>
        <pc:spChg chg="del">
          <ac:chgData name="4 Kolben Pro Satz" userId="1798de718464f27d" providerId="LiveId" clId="{9A738D94-1B9B-47C0-BB08-8967699E3A71}" dt="2023-02-05T11:09:53.306" v="128" actId="478"/>
          <ac:spMkLst>
            <pc:docMk/>
            <pc:sldMk cId="754985979" sldId="294"/>
            <ac:spMk id="3" creationId="{4151EEC0-9663-7F3D-D5FF-BC5EF96F37B5}"/>
          </ac:spMkLst>
        </pc:spChg>
        <pc:spChg chg="add mod">
          <ac:chgData name="4 Kolben Pro Satz" userId="1798de718464f27d" providerId="LiveId" clId="{9A738D94-1B9B-47C0-BB08-8967699E3A71}" dt="2023-02-05T11:13:48.468" v="265" actId="20577"/>
          <ac:spMkLst>
            <pc:docMk/>
            <pc:sldMk cId="754985979" sldId="294"/>
            <ac:spMk id="7" creationId="{D53BC0A3-A968-5314-1BB8-BA54F65BFB32}"/>
          </ac:spMkLst>
        </pc:spChg>
        <pc:spChg chg="add mod">
          <ac:chgData name="4 Kolben Pro Satz" userId="1798de718464f27d" providerId="LiveId" clId="{9A738D94-1B9B-47C0-BB08-8967699E3A71}" dt="2023-02-05T11:13:03.673" v="233" actId="20577"/>
          <ac:spMkLst>
            <pc:docMk/>
            <pc:sldMk cId="754985979" sldId="294"/>
            <ac:spMk id="8" creationId="{E9BB6E11-36AA-D444-D009-1CDB8D67A5C6}"/>
          </ac:spMkLst>
        </pc:spChg>
        <pc:picChg chg="add mod">
          <ac:chgData name="4 Kolben Pro Satz" userId="1798de718464f27d" providerId="LiveId" clId="{9A738D94-1B9B-47C0-BB08-8967699E3A71}" dt="2023-02-05T11:11:22.471" v="168" actId="1076"/>
          <ac:picMkLst>
            <pc:docMk/>
            <pc:sldMk cId="754985979" sldId="294"/>
            <ac:picMk id="6" creationId="{319164E9-2E17-54F5-D244-8BEB3C48807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4 Kolben Pro Satz" userId="1798de718464f27d" providerId="LiveId" clId="{9A738D94-1B9B-47C0-BB08-8967699E3A71}" dt="2023-02-05T12:02:24.173" v="455"/>
              <pc2:cmMkLst xmlns:pc2="http://schemas.microsoft.com/office/powerpoint/2019/9/main/command">
                <pc:docMk/>
                <pc:sldMk cId="754985979" sldId="294"/>
                <pc2:cmMk id="{92EF0889-89DB-4165-91A3-C9BB588D4929}"/>
              </pc2:cmMkLst>
              <pc226:cmRplyChg chg="add">
                <pc226:chgData name="4 Kolben Pro Satz" userId="1798de718464f27d" providerId="LiveId" clId="{9A738D94-1B9B-47C0-BB08-8967699E3A71}" dt="2023-02-05T11:42:33.182" v="442"/>
                <pc2:cmRplyMkLst xmlns:pc2="http://schemas.microsoft.com/office/powerpoint/2019/9/main/command">
                  <pc:docMk/>
                  <pc:sldMk cId="754985979" sldId="294"/>
                  <pc2:cmMk id="{92EF0889-89DB-4165-91A3-C9BB588D4929}"/>
                  <pc2:cmRplyMk id="{D18C6185-A059-40CB-8092-6EDD34242B2D}"/>
                </pc2:cmRplyMkLst>
              </pc226:cmRplyChg>
            </pc226:cmChg>
          </p:ext>
        </pc:extLst>
      </pc:sldChg>
      <pc:sldChg chg="addSp delSp modSp new mod addCm delCm modCm modNotesTx">
        <pc:chgData name="4 Kolben Pro Satz" userId="1798de718464f27d" providerId="LiveId" clId="{9A738D94-1B9B-47C0-BB08-8967699E3A71}" dt="2023-02-05T12:03:24.187" v="466"/>
        <pc:sldMkLst>
          <pc:docMk/>
          <pc:sldMk cId="727246680" sldId="295"/>
        </pc:sldMkLst>
        <pc:spChg chg="mod">
          <ac:chgData name="4 Kolben Pro Satz" userId="1798de718464f27d" providerId="LiveId" clId="{9A738D94-1B9B-47C0-BB08-8967699E3A71}" dt="2023-02-05T11:13:33.869" v="250" actId="20577"/>
          <ac:spMkLst>
            <pc:docMk/>
            <pc:sldMk cId="727246680" sldId="295"/>
            <ac:spMk id="2" creationId="{02D997B6-5B4C-4EBB-6908-1A5E3094001C}"/>
          </ac:spMkLst>
        </pc:spChg>
        <pc:spChg chg="del">
          <ac:chgData name="4 Kolben Pro Satz" userId="1798de718464f27d" providerId="LiveId" clId="{9A738D94-1B9B-47C0-BB08-8967699E3A71}" dt="2023-02-05T11:14:19.608" v="266" actId="931"/>
          <ac:spMkLst>
            <pc:docMk/>
            <pc:sldMk cId="727246680" sldId="295"/>
            <ac:spMk id="3" creationId="{42D41EFF-5E5F-5CF3-906D-E3DB8CB7E567}"/>
          </ac:spMkLst>
        </pc:spChg>
        <pc:spChg chg="add del mod">
          <ac:chgData name="4 Kolben Pro Satz" userId="1798de718464f27d" providerId="LiveId" clId="{9A738D94-1B9B-47C0-BB08-8967699E3A71}" dt="2023-02-05T11:23:32.268" v="270" actId="931"/>
          <ac:spMkLst>
            <pc:docMk/>
            <pc:sldMk cId="727246680" sldId="295"/>
            <ac:spMk id="7" creationId="{230985AC-7973-A30C-0313-CF8939E0587E}"/>
          </ac:spMkLst>
        </pc:spChg>
        <pc:spChg chg="add mod">
          <ac:chgData name="4 Kolben Pro Satz" userId="1798de718464f27d" providerId="LiveId" clId="{9A738D94-1B9B-47C0-BB08-8967699E3A71}" dt="2023-02-05T11:35:36.324" v="321" actId="1076"/>
          <ac:spMkLst>
            <pc:docMk/>
            <pc:sldMk cId="727246680" sldId="295"/>
            <ac:spMk id="10" creationId="{6FCD3F85-7D2D-FA49-C9FC-1B12F280C63C}"/>
          </ac:spMkLst>
        </pc:spChg>
        <pc:spChg chg="add mod">
          <ac:chgData name="4 Kolben Pro Satz" userId="1798de718464f27d" providerId="LiveId" clId="{9A738D94-1B9B-47C0-BB08-8967699E3A71}" dt="2023-02-05T11:37:43.511" v="440" actId="20577"/>
          <ac:spMkLst>
            <pc:docMk/>
            <pc:sldMk cId="727246680" sldId="295"/>
            <ac:spMk id="11" creationId="{A007C0E6-EEF4-58D0-53A5-79630A15CE19}"/>
          </ac:spMkLst>
        </pc:spChg>
        <pc:picChg chg="add del mod">
          <ac:chgData name="4 Kolben Pro Satz" userId="1798de718464f27d" providerId="LiveId" clId="{9A738D94-1B9B-47C0-BB08-8967699E3A71}" dt="2023-02-05T11:14:23.659" v="269" actId="478"/>
          <ac:picMkLst>
            <pc:docMk/>
            <pc:sldMk cId="727246680" sldId="295"/>
            <ac:picMk id="6" creationId="{09FDEAC6-76E5-C450-03CC-C0908C774DFC}"/>
          </ac:picMkLst>
        </pc:picChg>
        <pc:picChg chg="add mod">
          <ac:chgData name="4 Kolben Pro Satz" userId="1798de718464f27d" providerId="LiveId" clId="{9A738D94-1B9B-47C0-BB08-8967699E3A71}" dt="2023-02-05T11:23:44.456" v="274" actId="14100"/>
          <ac:picMkLst>
            <pc:docMk/>
            <pc:sldMk cId="727246680" sldId="295"/>
            <ac:picMk id="9" creationId="{DE0753F0-57E4-B7CF-7ED8-820C2E68AD7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4 Kolben Pro Satz" userId="1798de718464f27d" providerId="LiveId" clId="{9A738D94-1B9B-47C0-BB08-8967699E3A71}" dt="2023-02-05T12:03:24.187" v="466"/>
              <pc2:cmMkLst xmlns:pc2="http://schemas.microsoft.com/office/powerpoint/2019/9/main/command">
                <pc:docMk/>
                <pc:sldMk cId="727246680" sldId="295"/>
                <pc2:cmMk id="{B1213965-B302-4B7C-8BA8-57E462242BE5}"/>
              </pc2:cmMkLst>
              <pc226:cmRplyChg chg="add">
                <pc226:chgData name="4 Kolben Pro Satz" userId="1798de718464f27d" providerId="LiveId" clId="{9A738D94-1B9B-47C0-BB08-8967699E3A71}" dt="2023-02-05T11:47:01.143" v="445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A3B02E68-FC2B-41F8-86DC-8F2F7527FB8D}"/>
                </pc2:cmRplyMkLst>
              </pc226:cmRplyChg>
              <pc226:cmRplyChg chg="add">
                <pc226:chgData name="4 Kolben Pro Satz" userId="1798de718464f27d" providerId="LiveId" clId="{9A738D94-1B9B-47C0-BB08-8967699E3A71}" dt="2023-02-05T11:45:08.391" v="444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E38D0FB9-9E93-4A74-8288-B9BF29EBC520}"/>
                </pc2:cmRplyMkLst>
              </pc226:cmRplyChg>
            </pc226:cmChg>
          </p:ext>
        </pc:extLst>
      </pc:sldChg>
      <pc:sldChg chg="addSp delSp modSp new mod modNotesTx">
        <pc:chgData name="4 Kolben Pro Satz" userId="1798de718464f27d" providerId="LiveId" clId="{9A738D94-1B9B-47C0-BB08-8967699E3A71}" dt="2023-02-05T12:08:02.583" v="600" actId="20577"/>
        <pc:sldMkLst>
          <pc:docMk/>
          <pc:sldMk cId="3417370156" sldId="296"/>
        </pc:sldMkLst>
        <pc:spChg chg="mod">
          <ac:chgData name="4 Kolben Pro Satz" userId="1798de718464f27d" providerId="LiveId" clId="{9A738D94-1B9B-47C0-BB08-8967699E3A71}" dt="2023-02-05T12:04:02.163" v="482" actId="20577"/>
          <ac:spMkLst>
            <pc:docMk/>
            <pc:sldMk cId="3417370156" sldId="296"/>
            <ac:spMk id="2" creationId="{AABE2604-C2BA-598D-C7B2-21A413F26E89}"/>
          </ac:spMkLst>
        </pc:spChg>
        <pc:spChg chg="del">
          <ac:chgData name="4 Kolben Pro Satz" userId="1798de718464f27d" providerId="LiveId" clId="{9A738D94-1B9B-47C0-BB08-8967699E3A71}" dt="2023-02-05T12:04:23.238" v="483" actId="931"/>
          <ac:spMkLst>
            <pc:docMk/>
            <pc:sldMk cId="3417370156" sldId="296"/>
            <ac:spMk id="3" creationId="{C9BF7DEB-2FDA-BA3F-2AFD-4CF101C3A0A9}"/>
          </ac:spMkLst>
        </pc:spChg>
        <pc:spChg chg="add mod">
          <ac:chgData name="4 Kolben Pro Satz" userId="1798de718464f27d" providerId="LiveId" clId="{9A738D94-1B9B-47C0-BB08-8967699E3A71}" dt="2023-02-05T12:07:43.032" v="599" actId="1076"/>
          <ac:spMkLst>
            <pc:docMk/>
            <pc:sldMk cId="3417370156" sldId="296"/>
            <ac:spMk id="7" creationId="{3C5BE91C-1BD1-3F73-F3AB-CF4B94715092}"/>
          </ac:spMkLst>
        </pc:spChg>
        <pc:picChg chg="add mod">
          <ac:chgData name="4 Kolben Pro Satz" userId="1798de718464f27d" providerId="LiveId" clId="{9A738D94-1B9B-47C0-BB08-8967699E3A71}" dt="2023-02-05T12:04:36.878" v="489" actId="14100"/>
          <ac:picMkLst>
            <pc:docMk/>
            <pc:sldMk cId="3417370156" sldId="296"/>
            <ac:picMk id="6" creationId="{9FA78A96-E2F0-4572-6E8F-C72F335691A7}"/>
          </ac:picMkLst>
        </pc:picChg>
      </pc:sldChg>
      <pc:sldChg chg="addSp delSp modSp new mod">
        <pc:chgData name="4 Kolben Pro Satz" userId="1798de718464f27d" providerId="LiveId" clId="{9A738D94-1B9B-47C0-BB08-8967699E3A71}" dt="2023-02-05T12:11:04.769" v="615" actId="14100"/>
        <pc:sldMkLst>
          <pc:docMk/>
          <pc:sldMk cId="273192181" sldId="297"/>
        </pc:sldMkLst>
        <pc:spChg chg="mod">
          <ac:chgData name="4 Kolben Pro Satz" userId="1798de718464f27d" providerId="LiveId" clId="{9A738D94-1B9B-47C0-BB08-8967699E3A71}" dt="2023-02-05T12:08:25.046" v="609" actId="20577"/>
          <ac:spMkLst>
            <pc:docMk/>
            <pc:sldMk cId="273192181" sldId="297"/>
            <ac:spMk id="2" creationId="{118C58BF-C933-7396-C236-E2C87B47D908}"/>
          </ac:spMkLst>
        </pc:spChg>
        <pc:spChg chg="del">
          <ac:chgData name="4 Kolben Pro Satz" userId="1798de718464f27d" providerId="LiveId" clId="{9A738D94-1B9B-47C0-BB08-8967699E3A71}" dt="2023-02-05T12:10:45.615" v="610" actId="931"/>
          <ac:spMkLst>
            <pc:docMk/>
            <pc:sldMk cId="273192181" sldId="297"/>
            <ac:spMk id="3" creationId="{B514FCD5-28D7-F483-FC40-B9E06B51A9BB}"/>
          </ac:spMkLst>
        </pc:spChg>
        <pc:picChg chg="add mod">
          <ac:chgData name="4 Kolben Pro Satz" userId="1798de718464f27d" providerId="LiveId" clId="{9A738D94-1B9B-47C0-BB08-8967699E3A71}" dt="2023-02-05T12:11:04.769" v="615" actId="14100"/>
          <ac:picMkLst>
            <pc:docMk/>
            <pc:sldMk cId="273192181" sldId="297"/>
            <ac:picMk id="6" creationId="{864DF6BD-A14F-D73A-A6B7-EFAFF71070D3}"/>
          </ac:picMkLst>
        </pc:picChg>
      </pc:sldChg>
      <pc:sldChg chg="addSp modSp new mod modNotesTx">
        <pc:chgData name="4 Kolben Pro Satz" userId="1798de718464f27d" providerId="LiveId" clId="{9A738D94-1B9B-47C0-BB08-8967699E3A71}" dt="2023-02-05T13:51:37.147" v="864" actId="20577"/>
        <pc:sldMkLst>
          <pc:docMk/>
          <pc:sldMk cId="192184443" sldId="298"/>
        </pc:sldMkLst>
        <pc:spChg chg="mod">
          <ac:chgData name="4 Kolben Pro Satz" userId="1798de718464f27d" providerId="LiveId" clId="{9A738D94-1B9B-47C0-BB08-8967699E3A71}" dt="2023-02-05T12:13:58.675" v="620" actId="20577"/>
          <ac:spMkLst>
            <pc:docMk/>
            <pc:sldMk cId="192184443" sldId="298"/>
            <ac:spMk id="2" creationId="{1DE50C02-E007-9B73-BA15-C7640223150E}"/>
          </ac:spMkLst>
        </pc:spChg>
        <pc:spChg chg="mod">
          <ac:chgData name="4 Kolben Pro Satz" userId="1798de718464f27d" providerId="LiveId" clId="{9A738D94-1B9B-47C0-BB08-8967699E3A71}" dt="2023-02-05T12:25:46.599" v="817" actId="20577"/>
          <ac:spMkLst>
            <pc:docMk/>
            <pc:sldMk cId="192184443" sldId="298"/>
            <ac:spMk id="3" creationId="{C90BAE17-076E-62F1-557B-F4B5638FE4CD}"/>
          </ac:spMkLst>
        </pc:spChg>
        <pc:spChg chg="add mod">
          <ac:chgData name="4 Kolben Pro Satz" userId="1798de718464f27d" providerId="LiveId" clId="{9A738D94-1B9B-47C0-BB08-8967699E3A71}" dt="2023-02-05T12:23:45.186" v="812" actId="1076"/>
          <ac:spMkLst>
            <pc:docMk/>
            <pc:sldMk cId="192184443" sldId="298"/>
            <ac:spMk id="7" creationId="{B09A574C-8C7F-FF7F-BB9E-F659B481704E}"/>
          </ac:spMkLst>
        </pc:spChg>
        <pc:picChg chg="add mod">
          <ac:chgData name="4 Kolben Pro Satz" userId="1798de718464f27d" providerId="LiveId" clId="{9A738D94-1B9B-47C0-BB08-8967699E3A71}" dt="2023-02-05T12:23:51.092" v="813" actId="1076"/>
          <ac:picMkLst>
            <pc:docMk/>
            <pc:sldMk cId="192184443" sldId="298"/>
            <ac:picMk id="6" creationId="{65125A67-52B0-6347-4E26-25038DAC71C2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3:56:06.169" v="1048" actId="14100"/>
        <pc:sldMkLst>
          <pc:docMk/>
          <pc:sldMk cId="2737414142" sldId="299"/>
        </pc:sldMkLst>
        <pc:spChg chg="mod">
          <ac:chgData name="4 Kolben Pro Satz" userId="1798de718464f27d" providerId="LiveId" clId="{9A738D94-1B9B-47C0-BB08-8967699E3A71}" dt="2023-02-05T13:51:48.358" v="869" actId="20577"/>
          <ac:spMkLst>
            <pc:docMk/>
            <pc:sldMk cId="2737414142" sldId="299"/>
            <ac:spMk id="2" creationId="{1E2B6214-975B-06BA-4AC3-18D51393FD24}"/>
          </ac:spMkLst>
        </pc:spChg>
        <pc:spChg chg="del">
          <ac:chgData name="4 Kolben Pro Satz" userId="1798de718464f27d" providerId="LiveId" clId="{9A738D94-1B9B-47C0-BB08-8967699E3A71}" dt="2023-02-05T13:53:14.882" v="870" actId="931"/>
          <ac:spMkLst>
            <pc:docMk/>
            <pc:sldMk cId="2737414142" sldId="299"/>
            <ac:spMk id="3" creationId="{955D490F-15A2-FCF8-771E-D0F5297E2DC0}"/>
          </ac:spMkLst>
        </pc:spChg>
        <pc:spChg chg="add mod">
          <ac:chgData name="4 Kolben Pro Satz" userId="1798de718464f27d" providerId="LiveId" clId="{9A738D94-1B9B-47C0-BB08-8967699E3A71}" dt="2023-02-05T13:56:06.169" v="1048" actId="14100"/>
          <ac:spMkLst>
            <pc:docMk/>
            <pc:sldMk cId="2737414142" sldId="299"/>
            <ac:spMk id="7" creationId="{CA863539-E517-35E0-7896-F3F1E0921685}"/>
          </ac:spMkLst>
        </pc:spChg>
        <pc:picChg chg="add mod">
          <ac:chgData name="4 Kolben Pro Satz" userId="1798de718464f27d" providerId="LiveId" clId="{9A738D94-1B9B-47C0-BB08-8967699E3A71}" dt="2023-02-05T13:53:30.903" v="872" actId="14100"/>
          <ac:picMkLst>
            <pc:docMk/>
            <pc:sldMk cId="2737414142" sldId="299"/>
            <ac:picMk id="6" creationId="{47A44D91-5810-3062-50F2-E60FB64438CA}"/>
          </ac:picMkLst>
        </pc:picChg>
      </pc:sldChg>
      <pc:sldChg chg="modSp add mod">
        <pc:chgData name="4 Kolben Pro Satz" userId="1798de718464f27d" providerId="LiveId" clId="{9A738D94-1B9B-47C0-BB08-8967699E3A71}" dt="2023-02-05T13:56:57.465" v="1070" actId="20577"/>
        <pc:sldMkLst>
          <pc:docMk/>
          <pc:sldMk cId="1539642496" sldId="300"/>
        </pc:sldMkLst>
        <pc:spChg chg="mod">
          <ac:chgData name="4 Kolben Pro Satz" userId="1798de718464f27d" providerId="LiveId" clId="{9A738D94-1B9B-47C0-BB08-8967699E3A71}" dt="2023-02-05T13:56:57.465" v="1070" actId="20577"/>
          <ac:spMkLst>
            <pc:docMk/>
            <pc:sldMk cId="1539642496" sldId="300"/>
            <ac:spMk id="2" creationId="{118C58BF-C933-7396-C236-E2C87B47D908}"/>
          </ac:spMkLst>
        </pc:spChg>
      </pc:sldChg>
      <pc:sldChg chg="new del">
        <pc:chgData name="4 Kolben Pro Satz" userId="1798de718464f27d" providerId="LiveId" clId="{9A738D94-1B9B-47C0-BB08-8967699E3A71}" dt="2023-02-05T13:56:46.618" v="1050" actId="47"/>
        <pc:sldMkLst>
          <pc:docMk/>
          <pc:sldMk cId="3562732571" sldId="300"/>
        </pc:sldMkLst>
      </pc:sldChg>
      <pc:sldChg chg="addSp delSp modSp new mod">
        <pc:chgData name="4 Kolben Pro Satz" userId="1798de718464f27d" providerId="LiveId" clId="{9A738D94-1B9B-47C0-BB08-8967699E3A71}" dt="2023-02-05T14:29:19.520" v="1205" actId="14100"/>
        <pc:sldMkLst>
          <pc:docMk/>
          <pc:sldMk cId="1288069946" sldId="301"/>
        </pc:sldMkLst>
        <pc:spChg chg="mod">
          <ac:chgData name="4 Kolben Pro Satz" userId="1798de718464f27d" providerId="LiveId" clId="{9A738D94-1B9B-47C0-BB08-8967699E3A71}" dt="2023-02-05T13:57:55.193" v="1083" actId="20577"/>
          <ac:spMkLst>
            <pc:docMk/>
            <pc:sldMk cId="1288069946" sldId="301"/>
            <ac:spMk id="2" creationId="{54A166B2-FD63-3697-0E61-7D28EC8CA2FA}"/>
          </ac:spMkLst>
        </pc:spChg>
        <pc:spChg chg="del">
          <ac:chgData name="4 Kolben Pro Satz" userId="1798de718464f27d" providerId="LiveId" clId="{9A738D94-1B9B-47C0-BB08-8967699E3A71}" dt="2023-02-05T14:03:00.509" v="1084" actId="931"/>
          <ac:spMkLst>
            <pc:docMk/>
            <pc:sldMk cId="1288069946" sldId="301"/>
            <ac:spMk id="3" creationId="{93B5E8ED-ACDA-7B03-9877-0986946C7EE7}"/>
          </ac:spMkLst>
        </pc:spChg>
        <pc:spChg chg="add mod">
          <ac:chgData name="4 Kolben Pro Satz" userId="1798de718464f27d" providerId="LiveId" clId="{9A738D94-1B9B-47C0-BB08-8967699E3A71}" dt="2023-02-05T14:04:09.730" v="1144" actId="1076"/>
          <ac:spMkLst>
            <pc:docMk/>
            <pc:sldMk cId="1288069946" sldId="301"/>
            <ac:spMk id="7" creationId="{959A9B56-B809-8665-6342-1D8AB6BE1166}"/>
          </ac:spMkLst>
        </pc:spChg>
        <pc:spChg chg="add mod">
          <ac:chgData name="4 Kolben Pro Satz" userId="1798de718464f27d" providerId="LiveId" clId="{9A738D94-1B9B-47C0-BB08-8967699E3A71}" dt="2023-02-05T14:05:11.019" v="1200" actId="1076"/>
          <ac:spMkLst>
            <pc:docMk/>
            <pc:sldMk cId="1288069946" sldId="301"/>
            <ac:spMk id="8" creationId="{8B2BC09E-BB5A-6642-2E57-AD34F571D0A2}"/>
          </ac:spMkLst>
        </pc:spChg>
        <pc:spChg chg="add del mod">
          <ac:chgData name="4 Kolben Pro Satz" userId="1798de718464f27d" providerId="LiveId" clId="{9A738D94-1B9B-47C0-BB08-8967699E3A71}" dt="2023-02-05T14:29:14.016" v="1203" actId="931"/>
          <ac:spMkLst>
            <pc:docMk/>
            <pc:sldMk cId="1288069946" sldId="301"/>
            <ac:spMk id="9" creationId="{559EEB65-DD3B-8D54-8D3C-E0C98C6516D4}"/>
          </ac:spMkLst>
        </pc:spChg>
        <pc:picChg chg="add del mod">
          <ac:chgData name="4 Kolben Pro Satz" userId="1798de718464f27d" providerId="LiveId" clId="{9A738D94-1B9B-47C0-BB08-8967699E3A71}" dt="2023-02-05T14:29:08.599" v="1202" actId="478"/>
          <ac:picMkLst>
            <pc:docMk/>
            <pc:sldMk cId="1288069946" sldId="301"/>
            <ac:picMk id="6" creationId="{B386939F-16C5-FE40-46A3-3258A71A7708}"/>
          </ac:picMkLst>
        </pc:picChg>
        <pc:picChg chg="add mod">
          <ac:chgData name="4 Kolben Pro Satz" userId="1798de718464f27d" providerId="LiveId" clId="{9A738D94-1B9B-47C0-BB08-8967699E3A71}" dt="2023-02-05T14:29:19.520" v="1205" actId="14100"/>
          <ac:picMkLst>
            <pc:docMk/>
            <pc:sldMk cId="1288069946" sldId="301"/>
            <ac:picMk id="11" creationId="{1F1AADB0-CAF1-CC2E-A4D9-85E816CB9E44}"/>
          </ac:picMkLst>
        </pc:picChg>
      </pc:sldChg>
      <pc:sldChg chg="modSp new del mod">
        <pc:chgData name="4 Kolben Pro Satz" userId="1798de718464f27d" providerId="LiveId" clId="{9A738D94-1B9B-47C0-BB08-8967699E3A71}" dt="2023-02-05T14:30:36.315" v="1219" actId="47"/>
        <pc:sldMkLst>
          <pc:docMk/>
          <pc:sldMk cId="2422594571" sldId="302"/>
        </pc:sldMkLst>
        <pc:spChg chg="mod">
          <ac:chgData name="4 Kolben Pro Satz" userId="1798de718464f27d" providerId="LiveId" clId="{9A738D94-1B9B-47C0-BB08-8967699E3A71}" dt="2023-02-05T14:29:43.910" v="1217" actId="20577"/>
          <ac:spMkLst>
            <pc:docMk/>
            <pc:sldMk cId="2422594571" sldId="302"/>
            <ac:spMk id="2" creationId="{7BC7A459-7F34-BBB5-9EBD-C44A443496A4}"/>
          </ac:spMkLst>
        </pc:spChg>
      </pc:sldChg>
      <pc:sldChg chg="addSp delSp modSp add mod">
        <pc:chgData name="4 Kolben Pro Satz" userId="1798de718464f27d" providerId="LiveId" clId="{9A738D94-1B9B-47C0-BB08-8967699E3A71}" dt="2023-02-05T14:32:02.713" v="1341" actId="478"/>
        <pc:sldMkLst>
          <pc:docMk/>
          <pc:sldMk cId="2763061323" sldId="303"/>
        </pc:sldMkLst>
        <pc:spChg chg="add del mod">
          <ac:chgData name="4 Kolben Pro Satz" userId="1798de718464f27d" providerId="LiveId" clId="{9A738D94-1B9B-47C0-BB08-8967699E3A71}" dt="2023-02-05T14:31:12.616" v="1246" actId="931"/>
          <ac:spMkLst>
            <pc:docMk/>
            <pc:sldMk cId="2763061323" sldId="303"/>
            <ac:spMk id="3" creationId="{BAC179AD-3C41-5CC4-C7F2-82C8E0915B6D}"/>
          </ac:spMkLst>
        </pc:spChg>
        <pc:spChg chg="mod">
          <ac:chgData name="4 Kolben Pro Satz" userId="1798de718464f27d" providerId="LiveId" clId="{9A738D94-1B9B-47C0-BB08-8967699E3A71}" dt="2023-02-05T14:30:56.579" v="1244" actId="20577"/>
          <ac:spMkLst>
            <pc:docMk/>
            <pc:sldMk cId="2763061323" sldId="303"/>
            <ac:spMk id="7" creationId="{959A9B56-B809-8665-6342-1D8AB6BE1166}"/>
          </ac:spMkLst>
        </pc:spChg>
        <pc:spChg chg="del mod">
          <ac:chgData name="4 Kolben Pro Satz" userId="1798de718464f27d" providerId="LiveId" clId="{9A738D94-1B9B-47C0-BB08-8967699E3A71}" dt="2023-02-05T14:32:02.713" v="1341" actId="478"/>
          <ac:spMkLst>
            <pc:docMk/>
            <pc:sldMk cId="2763061323" sldId="303"/>
            <ac:spMk id="8" creationId="{8B2BC09E-BB5A-6642-2E57-AD34F571D0A2}"/>
          </ac:spMkLst>
        </pc:spChg>
        <pc:picChg chg="add mod">
          <ac:chgData name="4 Kolben Pro Satz" userId="1798de718464f27d" providerId="LiveId" clId="{9A738D94-1B9B-47C0-BB08-8967699E3A71}" dt="2023-02-05T14:31:19.750" v="1248" actId="14100"/>
          <ac:picMkLst>
            <pc:docMk/>
            <pc:sldMk cId="2763061323" sldId="303"/>
            <ac:picMk id="6" creationId="{F774456B-F66C-EF40-3329-2CAB66CD7F3B}"/>
          </ac:picMkLst>
        </pc:picChg>
        <pc:picChg chg="del">
          <ac:chgData name="4 Kolben Pro Satz" userId="1798de718464f27d" providerId="LiveId" clId="{9A738D94-1B9B-47C0-BB08-8967699E3A71}" dt="2023-02-05T14:30:59.150" v="1245" actId="478"/>
          <ac:picMkLst>
            <pc:docMk/>
            <pc:sldMk cId="2763061323" sldId="303"/>
            <ac:picMk id="11" creationId="{1F1AADB0-CAF1-CC2E-A4D9-85E816CB9E44}"/>
          </ac:picMkLst>
        </pc:picChg>
      </pc:sldChg>
      <pc:sldChg chg="modSp new mod">
        <pc:chgData name="4 Kolben Pro Satz" userId="1798de718464f27d" providerId="LiveId" clId="{9A738D94-1B9B-47C0-BB08-8967699E3A71}" dt="2023-02-05T14:59:43.566" v="1922" actId="20577"/>
        <pc:sldMkLst>
          <pc:docMk/>
          <pc:sldMk cId="3934400839" sldId="304"/>
        </pc:sldMkLst>
        <pc:spChg chg="mod">
          <ac:chgData name="4 Kolben Pro Satz" userId="1798de718464f27d" providerId="LiveId" clId="{9A738D94-1B9B-47C0-BB08-8967699E3A71}" dt="2023-02-05T14:47:04.301" v="1353" actId="20577"/>
          <ac:spMkLst>
            <pc:docMk/>
            <pc:sldMk cId="3934400839" sldId="304"/>
            <ac:spMk id="2" creationId="{64A7FCAC-CD59-2378-C0F5-ED23F518BAAD}"/>
          </ac:spMkLst>
        </pc:spChg>
        <pc:spChg chg="mod">
          <ac:chgData name="4 Kolben Pro Satz" userId="1798de718464f27d" providerId="LiveId" clId="{9A738D94-1B9B-47C0-BB08-8967699E3A71}" dt="2023-02-05T14:59:43.566" v="1922" actId="20577"/>
          <ac:spMkLst>
            <pc:docMk/>
            <pc:sldMk cId="3934400839" sldId="304"/>
            <ac:spMk id="3" creationId="{1CBD6B7B-DE21-E5ED-7758-63A032357787}"/>
          </ac:spMkLst>
        </pc:spChg>
      </pc:sldChg>
      <pc:sldChg chg="modSp add mod">
        <pc:chgData name="4 Kolben Pro Satz" userId="1798de718464f27d" providerId="LiveId" clId="{9A738D94-1B9B-47C0-BB08-8967699E3A71}" dt="2023-02-05T15:00:32.533" v="1934" actId="20577"/>
        <pc:sldMkLst>
          <pc:docMk/>
          <pc:sldMk cId="3171790507" sldId="305"/>
        </pc:sldMkLst>
        <pc:spChg chg="mod">
          <ac:chgData name="4 Kolben Pro Satz" userId="1798de718464f27d" providerId="LiveId" clId="{9A738D94-1B9B-47C0-BB08-8967699E3A71}" dt="2023-02-05T15:00:32.533" v="1934" actId="20577"/>
          <ac:spMkLst>
            <pc:docMk/>
            <pc:sldMk cId="3171790507" sldId="305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00:52.413" v="2036" actId="1076"/>
        <pc:sldMkLst>
          <pc:docMk/>
          <pc:sldMk cId="2605840833" sldId="306"/>
        </pc:sldMkLst>
        <pc:spChg chg="mod">
          <ac:chgData name="4 Kolben Pro Satz" userId="1798de718464f27d" providerId="LiveId" clId="{9A738D94-1B9B-47C0-BB08-8967699E3A71}" dt="2023-02-05T15:02:22.505" v="1952" actId="20577"/>
          <ac:spMkLst>
            <pc:docMk/>
            <pc:sldMk cId="2605840833" sldId="306"/>
            <ac:spMk id="2" creationId="{5921224E-A2BC-22FD-FD18-8BD76922920B}"/>
          </ac:spMkLst>
        </pc:spChg>
        <pc:spChg chg="del">
          <ac:chgData name="4 Kolben Pro Satz" userId="1798de718464f27d" providerId="LiveId" clId="{9A738D94-1B9B-47C0-BB08-8967699E3A71}" dt="2023-02-05T15:59:23.764" v="1953" actId="931"/>
          <ac:spMkLst>
            <pc:docMk/>
            <pc:sldMk cId="2605840833" sldId="306"/>
            <ac:spMk id="3" creationId="{75A45CC9-FECC-BF21-778C-4BBCC6F030D6}"/>
          </ac:spMkLst>
        </pc:spChg>
        <pc:spChg chg="add mod">
          <ac:chgData name="4 Kolben Pro Satz" userId="1798de718464f27d" providerId="LiveId" clId="{9A738D94-1B9B-47C0-BB08-8967699E3A71}" dt="2023-02-05T16:00:52.413" v="2036" actId="1076"/>
          <ac:spMkLst>
            <pc:docMk/>
            <pc:sldMk cId="2605840833" sldId="306"/>
            <ac:spMk id="7" creationId="{26F1B8A5-E38C-8861-58C4-77ACB5D2B92D}"/>
          </ac:spMkLst>
        </pc:spChg>
        <pc:picChg chg="add mod">
          <ac:chgData name="4 Kolben Pro Satz" userId="1798de718464f27d" providerId="LiveId" clId="{9A738D94-1B9B-47C0-BB08-8967699E3A71}" dt="2023-02-05T15:59:35.021" v="1956" actId="14100"/>
          <ac:picMkLst>
            <pc:docMk/>
            <pc:sldMk cId="2605840833" sldId="306"/>
            <ac:picMk id="6" creationId="{942EA44A-5B38-1491-3EC6-D2C8F026F94B}"/>
          </ac:picMkLst>
        </pc:picChg>
      </pc:sldChg>
      <pc:sldChg chg="addSp delSp modSp new mod">
        <pc:chgData name="4 Kolben Pro Satz" userId="1798de718464f27d" providerId="LiveId" clId="{9A738D94-1B9B-47C0-BB08-8967699E3A71}" dt="2023-02-05T16:10:21.875" v="2101" actId="1076"/>
        <pc:sldMkLst>
          <pc:docMk/>
          <pc:sldMk cId="3377577038" sldId="307"/>
        </pc:sldMkLst>
        <pc:spChg chg="mod">
          <ac:chgData name="4 Kolben Pro Satz" userId="1798de718464f27d" providerId="LiveId" clId="{9A738D94-1B9B-47C0-BB08-8967699E3A71}" dt="2023-02-05T16:02:54.590" v="2054" actId="20577"/>
          <ac:spMkLst>
            <pc:docMk/>
            <pc:sldMk cId="3377577038" sldId="307"/>
            <ac:spMk id="2" creationId="{1334CF34-2CCC-A584-EA87-D3D66B5BE190}"/>
          </ac:spMkLst>
        </pc:spChg>
        <pc:spChg chg="del">
          <ac:chgData name="4 Kolben Pro Satz" userId="1798de718464f27d" providerId="LiveId" clId="{9A738D94-1B9B-47C0-BB08-8967699E3A71}" dt="2023-02-05T16:03:04.327" v="2055" actId="931"/>
          <ac:spMkLst>
            <pc:docMk/>
            <pc:sldMk cId="3377577038" sldId="307"/>
            <ac:spMk id="3" creationId="{2F6154A0-1CB5-5749-ABBE-09C2F0AD4100}"/>
          </ac:spMkLst>
        </pc:spChg>
        <pc:spChg chg="add del mod">
          <ac:chgData name="4 Kolben Pro Satz" userId="1798de718464f27d" providerId="LiveId" clId="{9A738D94-1B9B-47C0-BB08-8967699E3A71}" dt="2023-02-05T16:03:33.927" v="2059" actId="931"/>
          <ac:spMkLst>
            <pc:docMk/>
            <pc:sldMk cId="3377577038" sldId="307"/>
            <ac:spMk id="7" creationId="{0F6808F0-AB76-B1BE-2721-3FA5E7CBF9C8}"/>
          </ac:spMkLst>
        </pc:spChg>
        <pc:spChg chg="add del mod">
          <ac:chgData name="4 Kolben Pro Satz" userId="1798de718464f27d" providerId="LiveId" clId="{9A738D94-1B9B-47C0-BB08-8967699E3A71}" dt="2023-02-05T16:08:41.997" v="2064" actId="931"/>
          <ac:spMkLst>
            <pc:docMk/>
            <pc:sldMk cId="3377577038" sldId="307"/>
            <ac:spMk id="10" creationId="{39DAF7A9-9E88-EB70-AB3E-1B86DE938050}"/>
          </ac:spMkLst>
        </pc:spChg>
        <pc:spChg chg="add mod">
          <ac:chgData name="4 Kolben Pro Satz" userId="1798de718464f27d" providerId="LiveId" clId="{9A738D94-1B9B-47C0-BB08-8967699E3A71}" dt="2023-02-05T16:10:21.875" v="2101" actId="1076"/>
          <ac:spMkLst>
            <pc:docMk/>
            <pc:sldMk cId="3377577038" sldId="307"/>
            <ac:spMk id="13" creationId="{7F19E240-6A25-8C2F-1F7D-DC37D2B6C547}"/>
          </ac:spMkLst>
        </pc:spChg>
        <pc:picChg chg="add del mod">
          <ac:chgData name="4 Kolben Pro Satz" userId="1798de718464f27d" providerId="LiveId" clId="{9A738D94-1B9B-47C0-BB08-8967699E3A71}" dt="2023-02-05T16:03:26.451" v="2058" actId="478"/>
          <ac:picMkLst>
            <pc:docMk/>
            <pc:sldMk cId="3377577038" sldId="307"/>
            <ac:picMk id="6" creationId="{FDDEBCAF-63C3-BD62-5AA9-E9BFD833E0B2}"/>
          </ac:picMkLst>
        </pc:picChg>
        <pc:picChg chg="add del mod">
          <ac:chgData name="4 Kolben Pro Satz" userId="1798de718464f27d" providerId="LiveId" clId="{9A738D94-1B9B-47C0-BB08-8967699E3A71}" dt="2023-02-05T16:08:36.202" v="2063" actId="478"/>
          <ac:picMkLst>
            <pc:docMk/>
            <pc:sldMk cId="3377577038" sldId="307"/>
            <ac:picMk id="9" creationId="{5E0107D7-72BB-4A2A-4384-255EE1F7109E}"/>
          </ac:picMkLst>
        </pc:picChg>
        <pc:picChg chg="add mod">
          <ac:chgData name="4 Kolben Pro Satz" userId="1798de718464f27d" providerId="LiveId" clId="{9A738D94-1B9B-47C0-BB08-8967699E3A71}" dt="2023-02-05T16:09:00.331" v="2067" actId="1076"/>
          <ac:picMkLst>
            <pc:docMk/>
            <pc:sldMk cId="3377577038" sldId="307"/>
            <ac:picMk id="12" creationId="{A485B47B-DC23-B30B-374B-4EE59031BF7A}"/>
          </ac:picMkLst>
        </pc:picChg>
      </pc:sldChg>
      <pc:sldChg chg="addSp delSp modSp new mod">
        <pc:chgData name="4 Kolben Pro Satz" userId="1798de718464f27d" providerId="LiveId" clId="{9A738D94-1B9B-47C0-BB08-8967699E3A71}" dt="2023-02-05T16:19:15.011" v="2197" actId="1076"/>
        <pc:sldMkLst>
          <pc:docMk/>
          <pc:sldMk cId="2577827217" sldId="308"/>
        </pc:sldMkLst>
        <pc:spChg chg="mod">
          <ac:chgData name="4 Kolben Pro Satz" userId="1798de718464f27d" providerId="LiveId" clId="{9A738D94-1B9B-47C0-BB08-8967699E3A71}" dt="2023-02-05T16:10:39.844" v="2119" actId="20577"/>
          <ac:spMkLst>
            <pc:docMk/>
            <pc:sldMk cId="2577827217" sldId="308"/>
            <ac:spMk id="2" creationId="{28624CCB-042F-8576-D9BD-413CEB2CAF31}"/>
          </ac:spMkLst>
        </pc:spChg>
        <pc:spChg chg="del">
          <ac:chgData name="4 Kolben Pro Satz" userId="1798de718464f27d" providerId="LiveId" clId="{9A738D94-1B9B-47C0-BB08-8967699E3A71}" dt="2023-02-05T16:18:12.314" v="2120" actId="931"/>
          <ac:spMkLst>
            <pc:docMk/>
            <pc:sldMk cId="2577827217" sldId="308"/>
            <ac:spMk id="3" creationId="{B9B0F90A-C88A-25FD-6C90-0B5001F2AEBF}"/>
          </ac:spMkLst>
        </pc:spChg>
        <pc:spChg chg="add mod">
          <ac:chgData name="4 Kolben Pro Satz" userId="1798de718464f27d" providerId="LiveId" clId="{9A738D94-1B9B-47C0-BB08-8967699E3A71}" dt="2023-02-05T16:19:15.011" v="2197" actId="1076"/>
          <ac:spMkLst>
            <pc:docMk/>
            <pc:sldMk cId="2577827217" sldId="308"/>
            <ac:spMk id="7" creationId="{CAF41FFD-CFC8-A2B3-B164-7FE46062C10B}"/>
          </ac:spMkLst>
        </pc:spChg>
        <pc:picChg chg="add mod">
          <ac:chgData name="4 Kolben Pro Satz" userId="1798de718464f27d" providerId="LiveId" clId="{9A738D94-1B9B-47C0-BB08-8967699E3A71}" dt="2023-02-05T16:18:19.604" v="2122" actId="14100"/>
          <ac:picMkLst>
            <pc:docMk/>
            <pc:sldMk cId="2577827217" sldId="308"/>
            <ac:picMk id="6" creationId="{878F58D8-B0BA-A285-E449-E8BF5AAF1611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6:30:43.736" v="2296" actId="20577"/>
        <pc:sldMkLst>
          <pc:docMk/>
          <pc:sldMk cId="1102553775" sldId="309"/>
        </pc:sldMkLst>
        <pc:spChg chg="mod">
          <ac:chgData name="4 Kolben Pro Satz" userId="1798de718464f27d" providerId="LiveId" clId="{9A738D94-1B9B-47C0-BB08-8967699E3A71}" dt="2023-02-05T16:19:57.546" v="2204" actId="20577"/>
          <ac:spMkLst>
            <pc:docMk/>
            <pc:sldMk cId="1102553775" sldId="309"/>
            <ac:spMk id="2" creationId="{47AE0E2E-D0F7-C564-5C6C-091B93A3B5BC}"/>
          </ac:spMkLst>
        </pc:spChg>
        <pc:spChg chg="del">
          <ac:chgData name="4 Kolben Pro Satz" userId="1798de718464f27d" providerId="LiveId" clId="{9A738D94-1B9B-47C0-BB08-8967699E3A71}" dt="2023-02-05T16:29:11.353" v="2205" actId="931"/>
          <ac:spMkLst>
            <pc:docMk/>
            <pc:sldMk cId="1102553775" sldId="309"/>
            <ac:spMk id="3" creationId="{7D9B997B-B6E7-ACB4-A5EE-5077EEBE2382}"/>
          </ac:spMkLst>
        </pc:spChg>
        <pc:spChg chg="add mod">
          <ac:chgData name="4 Kolben Pro Satz" userId="1798de718464f27d" providerId="LiveId" clId="{9A738D94-1B9B-47C0-BB08-8967699E3A71}" dt="2023-02-05T16:30:12.438" v="2257" actId="1076"/>
          <ac:spMkLst>
            <pc:docMk/>
            <pc:sldMk cId="1102553775" sldId="309"/>
            <ac:spMk id="7" creationId="{A61CA065-505B-8D62-F2AA-9341CC468644}"/>
          </ac:spMkLst>
        </pc:spChg>
        <pc:picChg chg="add mod">
          <ac:chgData name="4 Kolben Pro Satz" userId="1798de718464f27d" providerId="LiveId" clId="{9A738D94-1B9B-47C0-BB08-8967699E3A71}" dt="2023-02-05T16:29:18.431" v="2207" actId="14100"/>
          <ac:picMkLst>
            <pc:docMk/>
            <pc:sldMk cId="1102553775" sldId="309"/>
            <ac:picMk id="6" creationId="{8EA370A3-1512-9E57-7013-BB1E6EB1714D}"/>
          </ac:picMkLst>
        </pc:picChg>
      </pc:sldChg>
      <pc:sldChg chg="modSp add mod">
        <pc:chgData name="4 Kolben Pro Satz" userId="1798de718464f27d" providerId="LiveId" clId="{9A738D94-1B9B-47C0-BB08-8967699E3A71}" dt="2023-02-05T17:04:41.394" v="2371" actId="20577"/>
        <pc:sldMkLst>
          <pc:docMk/>
          <pc:sldMk cId="2542263797" sldId="310"/>
        </pc:sldMkLst>
        <pc:spChg chg="mod">
          <ac:chgData name="4 Kolben Pro Satz" userId="1798de718464f27d" providerId="LiveId" clId="{9A738D94-1B9B-47C0-BB08-8967699E3A71}" dt="2023-02-05T17:04:41.394" v="2371" actId="20577"/>
          <ac:spMkLst>
            <pc:docMk/>
            <pc:sldMk cId="2542263797" sldId="310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43:06.389" v="2337" actId="1076"/>
        <pc:sldMkLst>
          <pc:docMk/>
          <pc:sldMk cId="171224232" sldId="311"/>
        </pc:sldMkLst>
        <pc:spChg chg="mod">
          <ac:chgData name="4 Kolben Pro Satz" userId="1798de718464f27d" providerId="LiveId" clId="{9A738D94-1B9B-47C0-BB08-8967699E3A71}" dt="2023-02-05T16:41:43.024" v="2303" actId="20577"/>
          <ac:spMkLst>
            <pc:docMk/>
            <pc:sldMk cId="171224232" sldId="311"/>
            <ac:spMk id="2" creationId="{7052801F-B0F3-E894-6DAD-E9BD05BE3AAE}"/>
          </ac:spMkLst>
        </pc:spChg>
        <pc:spChg chg="del">
          <ac:chgData name="4 Kolben Pro Satz" userId="1798de718464f27d" providerId="LiveId" clId="{9A738D94-1B9B-47C0-BB08-8967699E3A71}" dt="2023-02-05T16:42:01.198" v="2304" actId="931"/>
          <ac:spMkLst>
            <pc:docMk/>
            <pc:sldMk cId="171224232" sldId="311"/>
            <ac:spMk id="3" creationId="{129195E8-670E-FDD4-981A-7217872CAD06}"/>
          </ac:spMkLst>
        </pc:spChg>
        <pc:spChg chg="add mod">
          <ac:chgData name="4 Kolben Pro Satz" userId="1798de718464f27d" providerId="LiveId" clId="{9A738D94-1B9B-47C0-BB08-8967699E3A71}" dt="2023-02-05T16:43:06.389" v="2337" actId="1076"/>
          <ac:spMkLst>
            <pc:docMk/>
            <pc:sldMk cId="171224232" sldId="311"/>
            <ac:spMk id="7" creationId="{07F4B5F0-2996-C1E4-0B48-1B9A5F59AECE}"/>
          </ac:spMkLst>
        </pc:spChg>
        <pc:picChg chg="add mod">
          <ac:chgData name="4 Kolben Pro Satz" userId="1798de718464f27d" providerId="LiveId" clId="{9A738D94-1B9B-47C0-BB08-8967699E3A71}" dt="2023-02-05T16:42:09.696" v="2306" actId="14100"/>
          <ac:picMkLst>
            <pc:docMk/>
            <pc:sldMk cId="171224232" sldId="311"/>
            <ac:picMk id="6" creationId="{0066E508-8B12-4D7E-62A9-666762BF1043}"/>
          </ac:picMkLst>
        </pc:picChg>
      </pc:sldChg>
      <pc:sldChg chg="addSp delSp modSp new mod">
        <pc:chgData name="4 Kolben Pro Satz" userId="1798de718464f27d" providerId="LiveId" clId="{9A738D94-1B9B-47C0-BB08-8967699E3A71}" dt="2023-02-05T17:00:20.743" v="2362" actId="14100"/>
        <pc:sldMkLst>
          <pc:docMk/>
          <pc:sldMk cId="2805125550" sldId="312"/>
        </pc:sldMkLst>
        <pc:spChg chg="mod">
          <ac:chgData name="4 Kolben Pro Satz" userId="1798de718464f27d" providerId="LiveId" clId="{9A738D94-1B9B-47C0-BB08-8967699E3A71}" dt="2023-02-05T16:59:18.023" v="2344" actId="20577"/>
          <ac:spMkLst>
            <pc:docMk/>
            <pc:sldMk cId="2805125550" sldId="312"/>
            <ac:spMk id="2" creationId="{77518DF7-D242-0FCC-67AD-6C5908EFED83}"/>
          </ac:spMkLst>
        </pc:spChg>
        <pc:spChg chg="del">
          <ac:chgData name="4 Kolben Pro Satz" userId="1798de718464f27d" providerId="LiveId" clId="{9A738D94-1B9B-47C0-BB08-8967699E3A71}" dt="2023-02-05T16:59:13.524" v="2339" actId="931"/>
          <ac:spMkLst>
            <pc:docMk/>
            <pc:sldMk cId="2805125550" sldId="312"/>
            <ac:spMk id="3" creationId="{25EB4391-E03A-9A43-8F84-90BFA83FD411}"/>
          </ac:spMkLst>
        </pc:spChg>
        <pc:spChg chg="add mod">
          <ac:chgData name="4 Kolben Pro Satz" userId="1798de718464f27d" providerId="LiveId" clId="{9A738D94-1B9B-47C0-BB08-8967699E3A71}" dt="2023-02-05T17:00:20.743" v="2362" actId="14100"/>
          <ac:spMkLst>
            <pc:docMk/>
            <pc:sldMk cId="2805125550" sldId="312"/>
            <ac:spMk id="7" creationId="{6A24217F-747D-0B90-1E44-FD689EF0EAF0}"/>
          </ac:spMkLst>
        </pc:spChg>
        <pc:picChg chg="add mod">
          <ac:chgData name="4 Kolben Pro Satz" userId="1798de718464f27d" providerId="LiveId" clId="{9A738D94-1B9B-47C0-BB08-8967699E3A71}" dt="2023-02-05T16:59:26.112" v="2346" actId="14100"/>
          <ac:picMkLst>
            <pc:docMk/>
            <pc:sldMk cId="2805125550" sldId="312"/>
            <ac:picMk id="6" creationId="{A6593F5A-A39B-EBA9-4B49-2234B76D2BB2}"/>
          </ac:picMkLst>
        </pc:picChg>
      </pc:sldChg>
      <pc:sldChg chg="modSp add mod">
        <pc:chgData name="4 Kolben Pro Satz" userId="1798de718464f27d" providerId="LiveId" clId="{9A738D94-1B9B-47C0-BB08-8967699E3A71}" dt="2023-02-05T17:04:50.781" v="2391" actId="20577"/>
        <pc:sldMkLst>
          <pc:docMk/>
          <pc:sldMk cId="2528186191" sldId="313"/>
        </pc:sldMkLst>
        <pc:spChg chg="mod">
          <ac:chgData name="4 Kolben Pro Satz" userId="1798de718464f27d" providerId="LiveId" clId="{9A738D94-1B9B-47C0-BB08-8967699E3A71}" dt="2023-02-05T17:04:50.781" v="2391" actId="20577"/>
          <ac:spMkLst>
            <pc:docMk/>
            <pc:sldMk cId="2528186191" sldId="313"/>
            <ac:spMk id="2" creationId="{118C58BF-C933-7396-C236-E2C87B47D908}"/>
          </ac:spMkLst>
        </pc:spChg>
      </pc:sldChg>
      <pc:sldChg chg="new">
        <pc:chgData name="4 Kolben Pro Satz" userId="1798de718464f27d" providerId="LiveId" clId="{9A738D94-1B9B-47C0-BB08-8967699E3A71}" dt="2023-02-05T17:08:02.941" v="2392" actId="680"/>
        <pc:sldMkLst>
          <pc:docMk/>
          <pc:sldMk cId="2972633813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-In a remote location with few human sources of noise</a:t>
            </a:r>
          </a:p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Granite bedrock -&gt; less movement of ground with changing pressure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8539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BFO is at the edge of a valley with a small creek, SG about 500 m inside mountain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-Stable temperature of around 8°C inside, air locks provide fairly stable pressure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-Not included in graphic are soil moisture probes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4391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connect SG and outside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1755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RELATIVE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gravity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23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Outliers</a:t>
            </a:r>
            <a:r>
              <a:rPr lang="de-DE" dirty="0"/>
              <a:t> at G1-F60 in September</a:t>
            </a:r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magnitudes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076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Pole </a:t>
            </a:r>
            <a:r>
              <a:rPr lang="de-DE" dirty="0" err="1"/>
              <a:t>tide</a:t>
            </a:r>
            <a:r>
              <a:rPr lang="de-DE" dirty="0"/>
              <a:t>: Chandler </a:t>
            </a:r>
            <a:r>
              <a:rPr lang="de-DE" dirty="0" err="1"/>
              <a:t>period</a:t>
            </a:r>
            <a:r>
              <a:rPr lang="de-DE" dirty="0"/>
              <a:t> (400 </a:t>
            </a:r>
            <a:r>
              <a:rPr lang="de-DE" dirty="0" err="1"/>
              <a:t>days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0071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552" y="1340768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dirty="0"/>
              <a:t>Hydrology signature in superconducting gravimeter readings 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800600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 err="1"/>
              <a:t>Jiaxin</a:t>
            </a:r>
            <a:r>
              <a:rPr lang="de-DE" altLang="en-US" sz="1800" dirty="0"/>
              <a:t> Liu</a:t>
            </a:r>
          </a:p>
          <a:p>
            <a:pPr algn="l" eaLnBrk="1" hangingPunct="1"/>
            <a:r>
              <a:rPr lang="de-DE" altLang="en-US" sz="1800" dirty="0"/>
              <a:t>Philipp Schollmeier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00800"/>
            <a:ext cx="23733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dirty="0" err="1"/>
              <a:t>February</a:t>
            </a:r>
            <a:r>
              <a:rPr lang="de-DE" altLang="en-US" sz="1000" dirty="0"/>
              <a:t> 7th,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774456B-F66C-EF40-3329-2CAB66CD7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28" y="836712"/>
            <a:ext cx="6379288" cy="4784466"/>
          </a:xfrm>
        </p:spPr>
      </p:pic>
    </p:spTree>
    <p:extLst>
      <p:ext uri="{BB962C8B-B14F-4D97-AF65-F5344CB8AC3E}">
        <p14:creationId xmlns:p14="http://schemas.microsoft.com/office/powerpoint/2010/main" val="276306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7FCAC-CD59-2378-C0F5-ED23F518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Measurements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consist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multiple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𝑑𝑖𝑠𝑡𝑢𝑟𝑏𝑎𝑛𝑐𝑒𝑠</m:t>
                            </m:r>
                          </m:e>
                        </m:d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𝑡𝑖𝑑𝑒𝑠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𝑃𝑜𝑙𝑎𝑟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𝑀𝑜𝑡𝑖𝑜𝑛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interested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𝑑𝑖𝑠𝑡𝑢𝑟𝑏𝑎𝑛𝑐𝑒𝑠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outliers</a:t>
                </a:r>
                <a:r>
                  <a:rPr lang="de-DE" dirty="0"/>
                  <a:t> in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caused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operators</a:t>
                </a:r>
                <a:r>
                  <a:rPr lang="de-DE" dirty="0"/>
                  <a:t> </a:t>
                </a:r>
                <a:r>
                  <a:rPr lang="de-DE" dirty="0" err="1"/>
                  <a:t>working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instrument</a:t>
                </a:r>
                <a:r>
                  <a:rPr lang="de-DE" dirty="0"/>
                  <a:t>,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eliminated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causes</a:t>
                </a:r>
                <a:r>
                  <a:rPr lang="de-DE" dirty="0"/>
                  <a:t> in GIA, slow </a:t>
                </a:r>
                <a:r>
                  <a:rPr lang="de-DE" dirty="0" err="1"/>
                  <a:t>earthquakes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tectonics</a:t>
                </a:r>
                <a:r>
                  <a:rPr lang="de-DE" dirty="0"/>
                  <a:t>,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ignored</a:t>
                </a:r>
                <a:endParaRPr lang="de-DE" dirty="0"/>
              </a:p>
              <a:p>
                <a:r>
                  <a:rPr lang="de-DE" dirty="0" err="1"/>
                  <a:t>Summands</a:t>
                </a:r>
                <a:r>
                  <a:rPr lang="de-DE" dirty="0"/>
                  <a:t> 2, 3, 4 and 5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subtracted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7A0A89-EB0E-CB74-E4AE-D2D4855A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440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179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1224E-A2BC-22FD-FD18-8BD76922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2EA44A-5B38-1491-3EC6-D2C8F026F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908720"/>
            <a:ext cx="6432715" cy="482453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9E0F09-60EF-D5B9-C621-DE727BEE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F1B8A5-E38C-8861-58C4-77ACB5D2B92D}"/>
              </a:ext>
            </a:extLst>
          </p:cNvPr>
          <p:cNvSpPr txBox="1"/>
          <p:nvPr/>
        </p:nvSpPr>
        <p:spPr>
          <a:xfrm>
            <a:off x="1691680" y="5636885"/>
            <a:ext cx="465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7: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4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CF34-2CCC-A584-EA87-D3D66B5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03ACBB-108F-A936-C0D0-74849237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485B47B-DC23-B30B-374B-4EE59031B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20" y="908720"/>
            <a:ext cx="6353160" cy="5339680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F19E240-6A25-8C2F-1F7D-DC37D2B6C547}"/>
              </a:ext>
            </a:extLst>
          </p:cNvPr>
          <p:cNvSpPr txBox="1"/>
          <p:nvPr/>
        </p:nvSpPr>
        <p:spPr>
          <a:xfrm>
            <a:off x="1835696" y="59650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57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24CCB-042F-8576-D9BD-413CEB2C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78F58D8-B0BA-A285-E449-E8BF5AAF1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7AD0C5-6DE1-7E26-432E-78E39CEB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F41FFD-CFC8-A2B3-B164-7FE46062C10B}"/>
              </a:ext>
            </a:extLst>
          </p:cNvPr>
          <p:cNvSpPr txBox="1"/>
          <p:nvPr/>
        </p:nvSpPr>
        <p:spPr>
          <a:xfrm>
            <a:off x="740792" y="6097488"/>
            <a:ext cx="731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9: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2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0256"/>
            <a:ext cx="7772400" cy="457200"/>
          </a:xfrm>
        </p:spPr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226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E0E2E-D0F7-C564-5C6C-091B93A3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A370A3-1512-9E57-7013-BB1E6EB17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B40AD9-07E2-81C4-71EC-D229DD21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1CA065-505B-8D62-F2AA-9341CC468644}"/>
              </a:ext>
            </a:extLst>
          </p:cNvPr>
          <p:cNvSpPr txBox="1"/>
          <p:nvPr/>
        </p:nvSpPr>
        <p:spPr>
          <a:xfrm>
            <a:off x="1547664" y="5892601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55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2801F-B0F3-E894-6DAD-E9BD05BE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66E508-8B12-4D7E-62A9-666762BF1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6984776" cy="523858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718298-10E6-E3AE-853B-EF251DC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F4B5F0-2996-C1E4-0B48-1B9A5F59AECE}"/>
              </a:ext>
            </a:extLst>
          </p:cNvPr>
          <p:cNvSpPr txBox="1"/>
          <p:nvPr/>
        </p:nvSpPr>
        <p:spPr>
          <a:xfrm>
            <a:off x="1547664" y="5947247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18DF7-D242-0FCC-67AD-6C5908EF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6593F5A-A39B-EBA9-4B49-2234B76D2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8A1998-D468-59EF-21C3-0AA0AE00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24217F-747D-0B90-1E44-FD689EF0EAF0}"/>
              </a:ext>
            </a:extLst>
          </p:cNvPr>
          <p:cNvSpPr txBox="1"/>
          <p:nvPr/>
        </p:nvSpPr>
        <p:spPr>
          <a:xfrm>
            <a:off x="1331640" y="6048345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 8th</a:t>
            </a:r>
          </a:p>
        </p:txBody>
      </p:sp>
    </p:spTree>
    <p:extLst>
      <p:ext uri="{BB962C8B-B14F-4D97-AF65-F5344CB8AC3E}">
        <p14:creationId xmlns:p14="http://schemas.microsoft.com/office/powerpoint/2010/main" val="280512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0645F-0D35-E0C7-5B5E-329BAFDB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47827-C990-0FC2-37C2-5A5902F9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19164E9-2E17-54F5-D244-8BEB3C48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416824" cy="4553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53BC0A3-A968-5314-1BB8-BA54F65BFB32}"/>
              </a:ext>
            </a:extLst>
          </p:cNvPr>
          <p:cNvSpPr txBox="1"/>
          <p:nvPr/>
        </p:nvSpPr>
        <p:spPr>
          <a:xfrm>
            <a:off x="928113" y="5549170"/>
            <a:ext cx="486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1: Location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(Google Maps)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BB6E11-36AA-D444-D009-1CDB8D67A5C6}"/>
              </a:ext>
            </a:extLst>
          </p:cNvPr>
          <p:cNvSpPr txBox="1"/>
          <p:nvPr/>
        </p:nvSpPr>
        <p:spPr>
          <a:xfrm flipH="1">
            <a:off x="611560" y="6045763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Black Forest Observatory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near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village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Schiltach</a:t>
            </a:r>
          </a:p>
        </p:txBody>
      </p:sp>
    </p:spTree>
    <p:extLst>
      <p:ext uri="{BB962C8B-B14F-4D97-AF65-F5344CB8AC3E}">
        <p14:creationId xmlns:p14="http://schemas.microsoft.com/office/powerpoint/2010/main" val="7549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818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7BA42-1DB7-571F-383D-EE46476C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264AB-C616-7C25-8134-E00B83CF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82EB9B-5472-1C8A-1DCF-102170E3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7263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EA43C-3ECF-AB0E-DA01-3C8B3833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Gravity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6DC193-D5EF-79CC-AD71-6496387E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22</a:t>
            </a:fld>
            <a:endParaRPr lang="de-DE" alt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F862DBD-C2F0-7C03-D540-6A3C495E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08720"/>
            <a:ext cx="5442677" cy="4082008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56C2B5B-3904-27C1-6165-2C85A0312913}"/>
              </a:ext>
            </a:extLst>
          </p:cNvPr>
          <p:cNvSpPr txBox="1"/>
          <p:nvPr/>
        </p:nvSpPr>
        <p:spPr>
          <a:xfrm>
            <a:off x="2195736" y="5019399"/>
            <a:ext cx="602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Jan 1st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7603BB-4F07-BB4F-3515-E08004E298F9}"/>
              </a:ext>
            </a:extLst>
          </p:cNvPr>
          <p:cNvSpPr txBox="1"/>
          <p:nvPr/>
        </p:nvSpPr>
        <p:spPr>
          <a:xfrm>
            <a:off x="755576" y="5759545"/>
            <a:ext cx="7462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SG: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0.04 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Trend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bigger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magnitude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50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9EE18-EEF2-18AB-9D71-28B4EE06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85C5C46-D260-5973-C7C0-1235BAE2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494480"/>
            <a:ext cx="8280920" cy="360811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16673B-E91B-2952-23A9-A9A28B99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0A666F-EAAD-85E4-621A-4CB4F66978A9}"/>
              </a:ext>
            </a:extLst>
          </p:cNvPr>
          <p:cNvSpPr txBox="1"/>
          <p:nvPr/>
        </p:nvSpPr>
        <p:spPr>
          <a:xfrm>
            <a:off x="853873" y="5975569"/>
            <a:ext cx="695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FE736E-F3B4-EFD9-FA02-38D708D83C3C}"/>
              </a:ext>
            </a:extLst>
          </p:cNvPr>
          <p:cNvSpPr txBox="1"/>
          <p:nvPr/>
        </p:nvSpPr>
        <p:spPr>
          <a:xfrm>
            <a:off x="1547664" y="5175370"/>
            <a:ext cx="523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Recorded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air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Jan 1st</a:t>
            </a:r>
          </a:p>
        </p:txBody>
      </p:sp>
    </p:spTree>
    <p:extLst>
      <p:ext uri="{BB962C8B-B14F-4D97-AF65-F5344CB8AC3E}">
        <p14:creationId xmlns:p14="http://schemas.microsoft.com/office/powerpoint/2010/main" val="50079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82CC1-13A5-605F-DB2C-B6B8505A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FF6148B-225A-3C6D-A19B-765EC112D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6712"/>
            <a:ext cx="6622504" cy="49668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C3AB7C-BEA9-F085-E0AA-9BB6B6C2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6B16FF6-584A-199F-B3AD-766628B572F3}"/>
              </a:ext>
            </a:extLst>
          </p:cNvPr>
          <p:cNvSpPr txBox="1"/>
          <p:nvPr/>
        </p:nvSpPr>
        <p:spPr>
          <a:xfrm>
            <a:off x="1331640" y="5827752"/>
            <a:ext cx="5437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9: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Jan 1st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atmospheric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033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3BDA-B872-D394-8173-00B7F346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A4473A8-FA73-667A-33C1-2DE97BB67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08720"/>
            <a:ext cx="5568618" cy="417646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7E1B06-0696-3D74-A795-A903DAC3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A78A1F-764C-7B5E-F180-0D3C9981828A}"/>
              </a:ext>
            </a:extLst>
          </p:cNvPr>
          <p:cNvSpPr txBox="1"/>
          <p:nvPr/>
        </p:nvSpPr>
        <p:spPr>
          <a:xfrm>
            <a:off x="1187624" y="5066627"/>
            <a:ext cx="705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Recorded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E69406-F484-3493-EAC6-8B69C1181107}"/>
              </a:ext>
            </a:extLst>
          </p:cNvPr>
          <p:cNvSpPr txBox="1"/>
          <p:nvPr/>
        </p:nvSpPr>
        <p:spPr>
          <a:xfrm flipH="1">
            <a:off x="899592" y="58772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Includes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linear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interpolation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48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BD33-38C6-7EF0-EE54-055DE97E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A343763-97F8-A348-E850-D46882D47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2736"/>
            <a:ext cx="6942040" cy="415401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1F08C1-4571-B8C5-2771-FCE662DD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138654-3193-37A5-7BED-944AF0F9ECB7}"/>
              </a:ext>
            </a:extLst>
          </p:cNvPr>
          <p:cNvSpPr txBox="1"/>
          <p:nvPr/>
        </p:nvSpPr>
        <p:spPr>
          <a:xfrm>
            <a:off x="828700" y="5061912"/>
            <a:ext cx="74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</p:spTree>
    <p:extLst>
      <p:ext uri="{BB962C8B-B14F-4D97-AF65-F5344CB8AC3E}">
        <p14:creationId xmlns:p14="http://schemas.microsoft.com/office/powerpoint/2010/main" val="3073837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5F69B-6F9C-4A91-9476-3A16F3E2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66B87CF-15AB-2ED3-055B-B172A42F7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50887"/>
            <a:ext cx="4392488" cy="329436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BAEDFD-BE43-18AE-D54B-E47382C3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57DA5E4-9856-F6DC-04A0-DD7CEC154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59088"/>
            <a:ext cx="4392488" cy="32943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21AD3A-C697-8808-5FB4-43B5B2B822B1}"/>
              </a:ext>
            </a:extLst>
          </p:cNvPr>
          <p:cNvSpPr txBox="1"/>
          <p:nvPr/>
        </p:nvSpPr>
        <p:spPr>
          <a:xfrm>
            <a:off x="611560" y="642934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229F79-2EB6-CA36-3B9C-58007E5A3021}"/>
              </a:ext>
            </a:extLst>
          </p:cNvPr>
          <p:cNvSpPr txBox="1"/>
          <p:nvPr/>
        </p:nvSpPr>
        <p:spPr>
          <a:xfrm>
            <a:off x="642467" y="1916832"/>
            <a:ext cx="2923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trend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but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factors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involved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064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EAE-E8B0-68B9-491E-A013B111F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E18D510-A1BE-5187-FFFB-266A74A5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14400"/>
            <a:ext cx="5849438" cy="50292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5D9001-EE68-1FBA-8F34-E8C652F5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2524B9-3160-D751-52F4-B5404828486F}"/>
              </a:ext>
            </a:extLst>
          </p:cNvPr>
          <p:cNvSpPr txBox="1"/>
          <p:nvPr/>
        </p:nvSpPr>
        <p:spPr>
          <a:xfrm>
            <a:off x="1043608" y="6021288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mositure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April</a:t>
            </a:r>
          </a:p>
        </p:txBody>
      </p:sp>
    </p:spTree>
    <p:extLst>
      <p:ext uri="{BB962C8B-B14F-4D97-AF65-F5344CB8AC3E}">
        <p14:creationId xmlns:p14="http://schemas.microsoft.com/office/powerpoint/2010/main" val="2835495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E5EE3-51D1-84C4-75EB-DD5A6E13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27B6C8-6261-7E67-E202-7BEA7170A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908720"/>
            <a:ext cx="8498685" cy="403244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089F21-BEC5-FB38-BC61-1463A435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B93B72-FA72-115A-A8C9-ABEA552F7297}"/>
              </a:ext>
            </a:extLst>
          </p:cNvPr>
          <p:cNvSpPr txBox="1"/>
          <p:nvPr/>
        </p:nvSpPr>
        <p:spPr>
          <a:xfrm>
            <a:off x="1187624" y="4810145"/>
            <a:ext cx="51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April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(not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6913B1-F9F3-3C2C-8EC4-85DDBE95688E}"/>
              </a:ext>
            </a:extLst>
          </p:cNvPr>
          <p:cNvSpPr txBox="1"/>
          <p:nvPr/>
        </p:nvSpPr>
        <p:spPr>
          <a:xfrm flipH="1">
            <a:off x="694581" y="5613737"/>
            <a:ext cx="7443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half-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daily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remains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residual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shows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9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997B6-5B4C-4EBB-6908-1A5E3094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7C2C4-CBC2-96E1-E131-9F06A157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Inhaltsplatzhalter 8" descr="Ein Bild, das Text, Elemente, verschiedene, verschieden enthält.&#10;&#10;Automatisch generierte Beschreibung">
            <a:extLst>
              <a:ext uri="{FF2B5EF4-FFF2-40B4-BE49-F238E27FC236}">
                <a16:creationId xmlns:a16="http://schemas.microsoft.com/office/drawing/2014/main" id="{DE0753F0-57E4-B7CF-7ED8-820C2E68A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908720"/>
            <a:ext cx="8481009" cy="4680520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CD3F85-7D2D-FA49-C9FC-1B12F280C63C}"/>
              </a:ext>
            </a:extLst>
          </p:cNvPr>
          <p:cNvSpPr txBox="1"/>
          <p:nvPr/>
        </p:nvSpPr>
        <p:spPr>
          <a:xfrm>
            <a:off x="5004048" y="5612105"/>
            <a:ext cx="431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2: Layout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07C0E6-EEF4-58D0-53A5-79630A15CE19}"/>
              </a:ext>
            </a:extLst>
          </p:cNvPr>
          <p:cNvSpPr txBox="1"/>
          <p:nvPr/>
        </p:nvSpPr>
        <p:spPr>
          <a:xfrm>
            <a:off x="539551" y="5949280"/>
            <a:ext cx="5200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SG in an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silver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cobalt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About 100 m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surface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46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14FA9-05F1-FAFE-0EC8-01CC7329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802AE5-B19B-4B6C-0F73-CCE27462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Fit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Eliminating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half-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daily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SSA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wavelet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rain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gauge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GRACE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HydroData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Earth‘s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mantel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Analyse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FA5D73-84E2-B12D-4614-0DE4E70D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0543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2604-C2BA-598D-C7B2-21A413F2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pic>
        <p:nvPicPr>
          <p:cNvPr id="6" name="Inhaltsplatzhalter 5" descr="Ein Bild, das Höhle, Stein enthält.&#10;&#10;Automatisch generierte Beschreibung">
            <a:extLst>
              <a:ext uri="{FF2B5EF4-FFF2-40B4-BE49-F238E27FC236}">
                <a16:creationId xmlns:a16="http://schemas.microsoft.com/office/drawing/2014/main" id="{9FA78A96-E2F0-4572-6E8F-C72F3356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08719"/>
            <a:ext cx="4464496" cy="595266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166EE0-EDA1-50DC-A8E6-E9F0A4CA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5BE91C-1BD1-3F73-F3AB-CF4B94715092}"/>
              </a:ext>
            </a:extLst>
          </p:cNvPr>
          <p:cNvSpPr txBox="1"/>
          <p:nvPr/>
        </p:nvSpPr>
        <p:spPr>
          <a:xfrm>
            <a:off x="5822425" y="5301208"/>
            <a:ext cx="263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Tunnel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37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319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50C02-E007-9B73-BA15-C764022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BAE17-076E-62F1-557B-F4B5638FE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64" y="5075478"/>
            <a:ext cx="7772400" cy="1630122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2022</a:t>
            </a: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superconducting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gravimeters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SG056 – G1-F60 and G2-F60,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offset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 cm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D4F9B-6B31-5403-1C4F-CBB9B69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  <p:pic>
        <p:nvPicPr>
          <p:cNvPr id="6" name="Grafik 5" descr="Ein Bild, das Text, Kreuzworträtsel, Schrank enthält.&#10;&#10;Automatisch generierte Beschreibung">
            <a:extLst>
              <a:ext uri="{FF2B5EF4-FFF2-40B4-BE49-F238E27FC236}">
                <a16:creationId xmlns:a16="http://schemas.microsoft.com/office/drawing/2014/main" id="{65125A67-52B0-6347-4E26-25038DAC7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2" y="1176649"/>
            <a:ext cx="8237173" cy="33123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9A574C-8C7F-FF7F-BB9E-F659B481704E}"/>
              </a:ext>
            </a:extLst>
          </p:cNvPr>
          <p:cNvSpPr txBox="1"/>
          <p:nvPr/>
        </p:nvSpPr>
        <p:spPr>
          <a:xfrm>
            <a:off x="526551" y="4442642"/>
            <a:ext cx="374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B6214-975B-06BA-4AC3-18D51393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A44D91-5810-3062-50F2-E60FB6443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00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661E8-4074-85AB-1081-AEE0C66A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863539-E517-35E0-7896-F3F1E0921685}"/>
              </a:ext>
            </a:extLst>
          </p:cNvPr>
          <p:cNvSpPr txBox="1"/>
          <p:nvPr/>
        </p:nvSpPr>
        <p:spPr>
          <a:xfrm flipH="1">
            <a:off x="1259632" y="6146739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1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3964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2BC09E-BB5A-6642-2E57-AD34F571D0A2}"/>
              </a:ext>
            </a:extLst>
          </p:cNvPr>
          <p:cNvSpPr txBox="1"/>
          <p:nvPr/>
        </p:nvSpPr>
        <p:spPr>
          <a:xfrm>
            <a:off x="527549" y="616773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Given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F1AADB0-CAF1-CC2E-A4D9-85E816CB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62" y="899755"/>
            <a:ext cx="6332282" cy="4749212"/>
          </a:xfrm>
        </p:spPr>
      </p:pic>
    </p:spTree>
    <p:extLst>
      <p:ext uri="{BB962C8B-B14F-4D97-AF65-F5344CB8AC3E}">
        <p14:creationId xmlns:p14="http://schemas.microsoft.com/office/powerpoint/2010/main" val="1288069946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0</TotalTime>
  <Words>674</Words>
  <Application>Microsoft Office PowerPoint</Application>
  <PresentationFormat>Bildschirmpräsentation (4:3)</PresentationFormat>
  <Paragraphs>131</Paragraphs>
  <Slides>30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Segoe UI</vt:lpstr>
      <vt:lpstr>Times New Roman</vt:lpstr>
      <vt:lpstr>Univers</vt:lpstr>
      <vt:lpstr>SepiaGray</vt:lpstr>
      <vt:lpstr>Hydrology signature in superconducting gravimeter readings </vt:lpstr>
      <vt:lpstr>Measurement site</vt:lpstr>
      <vt:lpstr>Measurement site</vt:lpstr>
      <vt:lpstr>Measurement site</vt:lpstr>
      <vt:lpstr>Workflow</vt:lpstr>
      <vt:lpstr>Data</vt:lpstr>
      <vt:lpstr>Data</vt:lpstr>
      <vt:lpstr>Calibration</vt:lpstr>
      <vt:lpstr>Calibration</vt:lpstr>
      <vt:lpstr>Calibration</vt:lpstr>
      <vt:lpstr>Corrections</vt:lpstr>
      <vt:lpstr>Corrections</vt:lpstr>
      <vt:lpstr>Removing outliers</vt:lpstr>
      <vt:lpstr>Removing outliers</vt:lpstr>
      <vt:lpstr>Removing outliers</vt:lpstr>
      <vt:lpstr>Tides</vt:lpstr>
      <vt:lpstr>Tides</vt:lpstr>
      <vt:lpstr>Tides</vt:lpstr>
      <vt:lpstr>Tides</vt:lpstr>
      <vt:lpstr>Atmospheric pressure</vt:lpstr>
      <vt:lpstr>PowerPoint-Präsentation</vt:lpstr>
      <vt:lpstr>Gravity measurements</vt:lpstr>
      <vt:lpstr>Corrections</vt:lpstr>
      <vt:lpstr>Corrections</vt:lpstr>
      <vt:lpstr>Hydrology</vt:lpstr>
      <vt:lpstr>Hydrology</vt:lpstr>
      <vt:lpstr>Hydrology</vt:lpstr>
      <vt:lpstr>Hydrology</vt:lpstr>
      <vt:lpstr>Hydrology</vt:lpstr>
      <vt:lpstr>Next steps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4 Kolben Pro Satz</cp:lastModifiedBy>
  <cp:revision>153</cp:revision>
  <cp:lastPrinted>2020-11-11T00:04:42Z</cp:lastPrinted>
  <dcterms:created xsi:type="dcterms:W3CDTF">2009-11-23T14:26:07Z</dcterms:created>
  <dcterms:modified xsi:type="dcterms:W3CDTF">2023-02-05T17:08:15Z</dcterms:modified>
</cp:coreProperties>
</file>